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1C1638-E95A-4949-B739-B6F989C76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9CAC76-BAE5-8743-BCF8-BB298A7A8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428559-DFB6-9442-97D6-FE1646043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9952-C09D-E447-A747-76DB0E7055D6}" type="datetimeFigureOut">
              <a:rPr lang="ru-RU"/>
              <a:t>01.11.2020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58F3DF-E454-A648-BD58-9F434AAF6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D3797E-4AB2-5941-8E90-EDD75FD3D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23F1-7706-D247-8432-5B5300A38B7B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472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20AAC-2E75-E647-A947-EB2D8B0B1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BC5263-238C-C04F-8863-2F0FE9CBB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579881-5A9D-BF4A-8036-ABB5EFCC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9952-C09D-E447-A747-76DB0E7055D6}" type="datetimeFigureOut">
              <a:rPr lang="ru-RU"/>
              <a:t>01.11.2020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CCD795-CA84-1048-B9AC-9CEC9DB8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F1D065-D94A-8C4D-8F70-FB7B5712E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23F1-7706-D247-8432-5B5300A38B7B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29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AB5A2EC-22AA-FB4E-BF42-6F5BE14DC5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E429F4-0D46-6B42-BFCB-89DAC8258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66C44C-FAD7-E44C-909D-F8693642D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9952-C09D-E447-A747-76DB0E7055D6}" type="datetimeFigureOut">
              <a:rPr lang="ru-RU"/>
              <a:t>01.11.2020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D97033-593C-8940-8835-F6DA99F86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46C023-FB57-8246-B888-6AD0968F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23F1-7706-D247-8432-5B5300A38B7B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54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46D6C-A97B-E449-A50F-64752CC95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D8D6A8-E3BA-D04A-8B7C-0E5D1B93C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28B534-D0D8-764F-B746-B02DC9F98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9952-C09D-E447-A747-76DB0E7055D6}" type="datetimeFigureOut">
              <a:rPr lang="ru-RU"/>
              <a:t>01.11.2020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F2B91A-ED33-4D47-ABC4-D20710A80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3FB67B-15A4-0B40-B94E-9FF620712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23F1-7706-D247-8432-5B5300A38B7B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9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EABF6-B8E0-AE45-AC44-A4AD7C127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06FAEA-2390-7245-8498-D7D9945D7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EF0BD6-110C-A746-A076-F5794D64D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9952-C09D-E447-A747-76DB0E7055D6}" type="datetimeFigureOut">
              <a:rPr lang="ru-RU"/>
              <a:t>01.11.2020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3FFBF2-5EC9-D64B-A863-48F90F02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A44A2-AB28-434E-80BC-D79DF036C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23F1-7706-D247-8432-5B5300A38B7B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933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91AD4-1584-384B-94A1-A1CED34AB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35A202-29BF-CC44-A862-D5EEB50D6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FA2817-245C-B54A-A524-3D87B60D7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7CFDD5-BF7C-2D44-A144-DA70558CE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9952-C09D-E447-A747-76DB0E7055D6}" type="datetimeFigureOut">
              <a:rPr lang="ru-RU"/>
              <a:t>01.11.2020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CD4528-A8FB-4942-A322-527897226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DC32B3-F4EF-D34F-B7C8-FFDB67F4B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23F1-7706-D247-8432-5B5300A38B7B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31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5249FB-BDFC-744C-A029-7240A6989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CFDE48-80BE-AD47-9FF5-5A3ABAE55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5F6F7B-7560-8A42-B564-CD64CB8C1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5EA632-A8CB-2540-9805-0636921ED1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385513-76CC-864D-B992-482936465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C0223CD-2A63-B44B-AB98-943D5D7AC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9952-C09D-E447-A747-76DB0E7055D6}" type="datetimeFigureOut">
              <a:rPr lang="ru-RU"/>
              <a:t>01.11.2020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A5619F-1C62-9E43-860A-DB6044963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5F562C5-9BDC-FD4E-BA49-42D3EBBF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23F1-7706-D247-8432-5B5300A38B7B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79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2A238-F888-4548-B7CD-7298F3C7A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9EE957-245B-AF46-862A-F464AF7B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9952-C09D-E447-A747-76DB0E7055D6}" type="datetimeFigureOut">
              <a:rPr lang="ru-RU"/>
              <a:t>01.11.2020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6A8FEF8-D2B1-B349-BB49-27D175D0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403BE5-DBC6-0246-8EA9-A72B24FDE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23F1-7706-D247-8432-5B5300A38B7B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10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260A9FA-2AFA-D142-BCB8-5421945ED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9952-C09D-E447-A747-76DB0E7055D6}" type="datetimeFigureOut">
              <a:rPr lang="ru-RU"/>
              <a:t>01.11.2020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2954614-D398-FE4B-A81C-346D82343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F6DE15-8770-E845-8995-8B516093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23F1-7706-D247-8432-5B5300A38B7B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28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696E5-FFEF-EA46-BA02-7ED881446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C1A7AB-B258-9547-9CFB-6BCA145C4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8BE801-E405-0B4F-B700-C0BF82DDE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E27255-DCA4-9343-B1E7-88D58BA19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9952-C09D-E447-A747-76DB0E7055D6}" type="datetimeFigureOut">
              <a:rPr lang="ru-RU"/>
              <a:t>01.11.2020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B89C75-9AC0-9A4F-AB52-4F2CA9BC8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547639-62A5-9B4A-BD43-87F3FAAD4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23F1-7706-D247-8432-5B5300A38B7B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593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6FBA3-201A-174D-BAE5-F6E7BFBAF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A69DD5-3C96-EE4C-A77D-0099485C08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5FFE52-0ECE-074A-AF2D-1AEF86E16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EEBAAF-87F3-2B47-8CEF-374F04065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9952-C09D-E447-A747-76DB0E7055D6}" type="datetimeFigureOut">
              <a:rPr lang="ru-RU"/>
              <a:t>01.11.2020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0E0010-649B-A44D-8903-AC31D1540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40A082-A06F-0149-B631-2B3060AA5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23F1-7706-D247-8432-5B5300A38B7B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441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EC842-54C9-BC40-82C7-3EE4CFE50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60FE14-2DA3-0941-9990-740A95D05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05D570-3B8B-EE4B-9125-5AAC3871CD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E9952-C09D-E447-A747-76DB0E7055D6}" type="datetimeFigureOut">
              <a:rPr lang="ru-RU"/>
              <a:t>01.11.2020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B8881F-92D8-1A48-9656-44C868743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5D325E-2703-CF45-9B62-511C3476F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523F1-7706-D247-8432-5B5300A38B7B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04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D48E8E-FC70-D64C-B6AD-4A6E8200D9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FA76C2-5BD2-9E4F-8067-3CD579098E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1A8FFFF-5E0C-C64B-B6E7-0CA2BB819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59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5C572-255E-2F4C-80C2-DA13643B4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623C9C2-15CE-EA45-ADE7-7518C214D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12586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C92DF-6A1A-BE4E-93C9-C92AC8BCD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A1730F3-6021-5A47-B032-2A47BCB93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40315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31402-7D7C-D347-8E55-028D50F86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0FC53AC-4B8F-F44D-BC43-04E155320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578" y="0"/>
            <a:ext cx="12245578" cy="6858000"/>
          </a:xfrm>
        </p:spPr>
      </p:pic>
    </p:spTree>
    <p:extLst>
      <p:ext uri="{BB962C8B-B14F-4D97-AF65-F5344CB8AC3E}">
        <p14:creationId xmlns:p14="http://schemas.microsoft.com/office/powerpoint/2010/main" val="2859058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D265DD-505C-8745-B82D-FC63A8360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CF9A7C6-3CDB-FC48-93B2-6A26D12868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33794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F40FE-F106-454B-BB54-CF6302854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4DDDA1F-9C51-194C-BDEF-FC6C48E6D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65543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96FE15-97D9-994F-B76F-37898B2E2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95CA0AD-220D-F546-826D-B819AE25B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79D281B8-235D-3840-BE7A-9C010D309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45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E14C4-C952-B74B-BD40-4738D2985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EDB58B2-9A74-4841-A44E-A23E521DC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0B8BBD7D-B809-4346-819C-7AD509833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22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46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45B104-0ED7-534F-A232-2F5827B2B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9A30B0B-31C0-944F-8C4B-C459D38C9E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9EC9D46A-A6AC-6F46-81DC-5AE64CEA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22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73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4EF30-FC28-1644-9CB0-0A6174FE7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2944D41-5815-C847-8A27-828FA41D9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DC63ADA8-C8BB-0540-A364-25BE56E1F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6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3DD7A-5FFA-F84E-96C6-1D5DD85EB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55B6C88-0A34-A142-B09D-A42559EF84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DD9F8BF9-23FD-9E40-ADB5-5BCF315CA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51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1E69F1-7F22-AC4A-8A74-5ED2B6DB5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F5C3D81-EFC0-BA4A-AE20-8B73719A2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0828" cy="6858000"/>
          </a:xfrm>
        </p:spPr>
      </p:pic>
    </p:spTree>
    <p:extLst>
      <p:ext uri="{BB962C8B-B14F-4D97-AF65-F5344CB8AC3E}">
        <p14:creationId xmlns:p14="http://schemas.microsoft.com/office/powerpoint/2010/main" val="3910898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307C7-2B27-B241-956C-D329297D6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552BCE6-3FD6-0645-9034-DA2F65EB2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69591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6BBA9-094C-9E40-8F11-34BBB027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CFBB89F-E5FF-7644-B5A8-96AAFBAC3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3016"/>
          </a:xfrm>
        </p:spPr>
      </p:pic>
    </p:spTree>
    <p:extLst>
      <p:ext uri="{BB962C8B-B14F-4D97-AF65-F5344CB8AC3E}">
        <p14:creationId xmlns:p14="http://schemas.microsoft.com/office/powerpoint/2010/main" val="4069145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6AB8F-C3D2-7B43-9C0A-1CA14A6EC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52FCC56-C35A-3A4C-A7C4-61D0BA90D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19758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6237B-CB31-8445-B8D8-D650B263A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A8F79E9-1FAF-C441-AFFC-07EFBC73B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98172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194A5-2DE5-EA42-B164-C1EA8533E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034B840-BCB0-E04A-82EC-76C9E5DB4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24796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18C1A-6E40-6846-8E14-A6611FA02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555FBE7-B639-BD44-BBE1-08ADB3340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33858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0CD65-75F1-BD40-B071-6DF17D615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061CA47-7AB3-D448-9182-30765A0A6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016" y="0"/>
            <a:ext cx="12537282" cy="6858000"/>
          </a:xfrm>
        </p:spPr>
      </p:pic>
    </p:spTree>
    <p:extLst>
      <p:ext uri="{BB962C8B-B14F-4D97-AF65-F5344CB8AC3E}">
        <p14:creationId xmlns:p14="http://schemas.microsoft.com/office/powerpoint/2010/main" val="3895977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C5B11-568A-B547-8412-3603B46F0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A572607-E1F7-BF46-8FA5-884FFFB52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665961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20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79064223193</dc:creator>
  <cp:lastModifiedBy>79064223193</cp:lastModifiedBy>
  <cp:revision>4</cp:revision>
  <dcterms:created xsi:type="dcterms:W3CDTF">2020-11-01T12:53:10Z</dcterms:created>
  <dcterms:modified xsi:type="dcterms:W3CDTF">2020-11-01T17:33:20Z</dcterms:modified>
</cp:coreProperties>
</file>